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62" r:id="rId2"/>
    <p:sldId id="256" r:id="rId3"/>
    <p:sldId id="257" r:id="rId4"/>
    <p:sldId id="258" r:id="rId5"/>
    <p:sldId id="261" r:id="rId6"/>
    <p:sldId id="259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CEDADB-C19B-4C2C-A8BC-2ED722D18628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A11E4-A022-4988-A764-032888231B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1234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988840"/>
            <a:ext cx="74168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注意事项：</a:t>
            </a: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、时间限制为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分钟；</a:t>
            </a: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、可自行编辑版式；</a:t>
            </a: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、字体大小适中，重点突出。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86182" y="785794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基本信息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1785926"/>
            <a:ext cx="712879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姓名：</a:t>
            </a:r>
            <a:endParaRPr lang="en-US" altLang="zh-CN" sz="2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本科院校：</a:t>
            </a:r>
            <a:endParaRPr lang="en-US" altLang="zh-CN" sz="2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本科专业：</a:t>
            </a:r>
            <a:endParaRPr lang="en-US" altLang="zh-CN" sz="2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报考专业：</a:t>
            </a:r>
            <a:endParaRPr lang="en-US" altLang="zh-CN" sz="2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意向导师</a:t>
            </a:r>
            <a:r>
              <a:rPr lang="zh-CN" altLang="en-US" sz="22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：（若无确定的意向导师，此项可不填）</a:t>
            </a:r>
            <a:endParaRPr lang="en-US" altLang="zh-CN" sz="2200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联系电话以及紧急情况联系人电话：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3240" y="785794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主要科研经历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7784" y="3573016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学术成果及其他获奖情况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548680"/>
            <a:ext cx="837078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英语与计算机等级以及相关证明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（附上相应等级证书图片）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714356"/>
            <a:ext cx="67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硕士阶段的科研计划或其他个人规划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980728"/>
            <a:ext cx="77048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是否愿意接受院内调剂 ：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是（）      否（） 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若入学时未获得奖学金，是否愿意继续攻读硕士研究生 ：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是（）      否（）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是否有攻读博士研究生的意愿：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是（）      否（）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139</Words>
  <Application>Microsoft Office PowerPoint</Application>
  <PresentationFormat>全屏显示(4:3)</PresentationFormat>
  <Paragraphs>23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楷体</vt:lpstr>
      <vt:lpstr>宋体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luohan</dc:creator>
  <cp:lastModifiedBy>张 年辉</cp:lastModifiedBy>
  <cp:revision>12</cp:revision>
  <dcterms:created xsi:type="dcterms:W3CDTF">2016-03-08T09:28:45Z</dcterms:created>
  <dcterms:modified xsi:type="dcterms:W3CDTF">2019-03-11T08:11:43Z</dcterms:modified>
</cp:coreProperties>
</file>